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10799763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 userDrawn="1">
          <p15:clr>
            <a:srgbClr val="A4A3A4"/>
          </p15:clr>
        </p15:guide>
        <p15:guide id="2" pos="34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367B"/>
    <a:srgbClr val="F9B233"/>
    <a:srgbClr val="D68E0D"/>
    <a:srgbClr val="F9D5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4" autoAdjust="0"/>
    <p:restoredTop sz="94660"/>
  </p:normalViewPr>
  <p:slideViewPr>
    <p:cSldViewPr snapToGrid="0" showGuides="1">
      <p:cViewPr varScale="1">
        <p:scale>
          <a:sx n="45" d="100"/>
          <a:sy n="45" d="100"/>
        </p:scale>
        <p:origin x="1161" y="30"/>
      </p:cViewPr>
      <p:guideLst>
        <p:guide orient="horz" pos="3402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2980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01" userDrawn="1">
          <p15:clr>
            <a:srgbClr val="FBAE40"/>
          </p15:clr>
        </p15:guide>
        <p15:guide id="2" pos="340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65BD-6C64-4FB7-BFD2-96A067790D88}" type="datetimeFigureOut">
              <a:rPr lang="de-DE" smtClean="0"/>
              <a:t>24.04.2024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B0676-264A-444B-B697-E0114C1EA5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350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574987"/>
            <a:ext cx="2328699" cy="91523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574987"/>
            <a:ext cx="6851100" cy="91523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65BD-6C64-4FB7-BFD2-96A067790D88}" type="datetimeFigureOut">
              <a:rPr lang="de-DE" smtClean="0"/>
              <a:t>24.04.2024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B0676-264A-444B-B697-E0114C1EA5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2184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65BD-6C64-4FB7-BFD2-96A067790D88}" type="datetimeFigureOut">
              <a:rPr lang="de-DE" smtClean="0"/>
              <a:t>24.04.2024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B0676-264A-444B-B697-E0114C1EA5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244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2692444"/>
            <a:ext cx="9314796" cy="4492401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7227345"/>
            <a:ext cx="9314796" cy="2362447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/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65BD-6C64-4FB7-BFD2-96A067790D88}" type="datetimeFigureOut">
              <a:rPr lang="de-DE" smtClean="0"/>
              <a:t>24.04.2024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B0676-264A-444B-B697-E0114C1EA5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81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2874937"/>
            <a:ext cx="4589899" cy="68523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2874937"/>
            <a:ext cx="4589899" cy="68523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65BD-6C64-4FB7-BFD2-96A067790D88}" type="datetimeFigureOut">
              <a:rPr lang="de-DE" smtClean="0"/>
              <a:t>24.04.2024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B0676-264A-444B-B697-E0114C1EA5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346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574990"/>
            <a:ext cx="9314796" cy="208745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2647443"/>
            <a:ext cx="4568805" cy="129747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3944914"/>
            <a:ext cx="4568805" cy="58023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2647443"/>
            <a:ext cx="4591306" cy="129747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3944914"/>
            <a:ext cx="4591306" cy="58023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65BD-6C64-4FB7-BFD2-96A067790D88}" type="datetimeFigureOut">
              <a:rPr lang="de-DE" smtClean="0"/>
              <a:t>24.04.2024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B0676-264A-444B-B697-E0114C1EA5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0041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65BD-6C64-4FB7-BFD2-96A067790D88}" type="datetimeFigureOut">
              <a:rPr lang="de-DE" smtClean="0"/>
              <a:t>24.04.2024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B0676-264A-444B-B697-E0114C1EA5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6772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65BD-6C64-4FB7-BFD2-96A067790D88}" type="datetimeFigureOut">
              <a:rPr lang="de-DE" smtClean="0"/>
              <a:t>24.04.2024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B0676-264A-444B-B697-E0114C1EA5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362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719984"/>
            <a:ext cx="3483205" cy="2519945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554968"/>
            <a:ext cx="5467380" cy="7674832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3239929"/>
            <a:ext cx="3483205" cy="6002369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65BD-6C64-4FB7-BFD2-96A067790D88}" type="datetimeFigureOut">
              <a:rPr lang="de-DE" smtClean="0"/>
              <a:t>24.04.2024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B0676-264A-444B-B697-E0114C1EA5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33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719984"/>
            <a:ext cx="3483205" cy="2519945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554968"/>
            <a:ext cx="5467380" cy="7674832"/>
          </a:xfrm>
        </p:spPr>
        <p:txBody>
          <a:bodyPr anchor="t"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3239929"/>
            <a:ext cx="3483205" cy="6002369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65BD-6C64-4FB7-BFD2-96A067790D88}" type="datetimeFigureOut">
              <a:rPr lang="de-DE" smtClean="0"/>
              <a:t>24.04.2024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B0676-264A-444B-B697-E0114C1EA5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17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574990"/>
            <a:ext cx="9314796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2874937"/>
            <a:ext cx="9314796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10009783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665BD-6C64-4FB7-BFD2-96A067790D88}" type="datetimeFigureOut">
              <a:rPr lang="de-DE" smtClean="0"/>
              <a:t>24.04.2024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10009783"/>
            <a:ext cx="364492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10009783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B0676-264A-444B-B697-E0114C1EA5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69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Ein Bild, das Himmel, Skyline, Wasser, Wolkenkratzer enthält.&#10;&#10;Automatisch generierte Beschreibung">
            <a:extLst>
              <a:ext uri="{FF2B5EF4-FFF2-40B4-BE49-F238E27FC236}">
                <a16:creationId xmlns:a16="http://schemas.microsoft.com/office/drawing/2014/main" id="{A3482351-0235-89C8-5CB7-20F6785E673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22196" y="1254163"/>
            <a:ext cx="7077568" cy="7635707"/>
          </a:xfrm>
          <a:prstGeom prst="rect">
            <a:avLst/>
          </a:prstGeom>
        </p:spPr>
      </p:pic>
      <p:pic>
        <p:nvPicPr>
          <p:cNvPr id="9" name="Grafik 8" descr="Ein Bild, das Feuerwerk, Gold, Licht enthält.&#10;&#10;Automatisch generierte Beschreibung">
            <a:extLst>
              <a:ext uri="{FF2B5EF4-FFF2-40B4-BE49-F238E27FC236}">
                <a16:creationId xmlns:a16="http://schemas.microsoft.com/office/drawing/2014/main" id="{22F5DDCE-2153-2885-B1C6-8370418B545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16555" y="1254058"/>
            <a:ext cx="7672781" cy="7635707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A725141E-FAB2-8CD8-197C-3EEC73B70FEC}"/>
              </a:ext>
            </a:extLst>
          </p:cNvPr>
          <p:cNvSpPr/>
          <p:nvPr/>
        </p:nvSpPr>
        <p:spPr>
          <a:xfrm>
            <a:off x="0" y="1254059"/>
            <a:ext cx="4429496" cy="7220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 descr="Ein Bild, das gelb, Screenshot, Design enthält.&#10;&#10;Automatisch generierte Beschreibung">
            <a:extLst>
              <a:ext uri="{FF2B5EF4-FFF2-40B4-BE49-F238E27FC236}">
                <a16:creationId xmlns:a16="http://schemas.microsoft.com/office/drawing/2014/main" id="{EFCF89C2-A153-F7AD-EBEA-71D33FC9525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2084" y="1104405"/>
            <a:ext cx="6444759" cy="8550234"/>
          </a:xfrm>
          <a:prstGeom prst="rect">
            <a:avLst/>
          </a:prstGeom>
        </p:spPr>
      </p:pic>
      <p:pic>
        <p:nvPicPr>
          <p:cNvPr id="13" name="Grafik 12" descr="Ein Bild, das Text, Schrift, Grafiken, Logo enthält.&#10;&#10;Automatisch generierte Beschreibung">
            <a:extLst>
              <a:ext uri="{FF2B5EF4-FFF2-40B4-BE49-F238E27FC236}">
                <a16:creationId xmlns:a16="http://schemas.microsoft.com/office/drawing/2014/main" id="{0E759689-19F9-E552-71F7-7741AB618AFE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4003" y="437123"/>
            <a:ext cx="2145477" cy="1839662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802122AF-D60B-F8DC-80A4-C30D9888A599}"/>
              </a:ext>
            </a:extLst>
          </p:cNvPr>
          <p:cNvSpPr txBox="1"/>
          <p:nvPr/>
        </p:nvSpPr>
        <p:spPr>
          <a:xfrm>
            <a:off x="403855" y="8058873"/>
            <a:ext cx="3741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r>
              <a:rPr lang="de-DE" sz="4800" dirty="0">
                <a:solidFill>
                  <a:schemeClr val="bg1"/>
                </a:solidFill>
              </a:rPr>
              <a:t>23.05.2024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A6C4479-0C51-DD75-65A9-F47D91A88E81}"/>
              </a:ext>
            </a:extLst>
          </p:cNvPr>
          <p:cNvSpPr txBox="1"/>
          <p:nvPr/>
        </p:nvSpPr>
        <p:spPr>
          <a:xfrm>
            <a:off x="415295" y="2968726"/>
            <a:ext cx="51640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r>
              <a:rPr lang="de-DE" sz="4800" dirty="0">
                <a:solidFill>
                  <a:schemeClr val="bg1"/>
                </a:solidFill>
              </a:rPr>
              <a:t>FRANKFURT FEIERT DEMOKRATIE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4658097-AD3D-ECB5-E4B7-D3AC0B973DF6}"/>
              </a:ext>
            </a:extLst>
          </p:cNvPr>
          <p:cNvSpPr txBox="1"/>
          <p:nvPr/>
        </p:nvSpPr>
        <p:spPr>
          <a:xfrm>
            <a:off x="402854" y="7259585"/>
            <a:ext cx="37410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r>
              <a:rPr lang="de-DE" sz="2800" dirty="0">
                <a:solidFill>
                  <a:schemeClr val="bg1"/>
                </a:solidFill>
              </a:rPr>
              <a:t>75. Geburtstag des Grundgesetzes am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46B345B-9BFF-1BD8-9C97-0492E4BC36F3}"/>
              </a:ext>
            </a:extLst>
          </p:cNvPr>
          <p:cNvSpPr txBox="1"/>
          <p:nvPr/>
        </p:nvSpPr>
        <p:spPr>
          <a:xfrm>
            <a:off x="350499" y="5598593"/>
            <a:ext cx="5877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r>
              <a:rPr lang="de-DE" sz="4000" dirty="0">
                <a:solidFill>
                  <a:schemeClr val="bg1"/>
                </a:solidFill>
              </a:rPr>
              <a:t>WIR FEIERN MIT! </a:t>
            </a:r>
          </a:p>
        </p:txBody>
      </p:sp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FB44C8ED-7C3B-9FA0-7569-6BF2FB1C45D5}"/>
              </a:ext>
            </a:extLst>
          </p:cNvPr>
          <p:cNvSpPr/>
          <p:nvPr/>
        </p:nvSpPr>
        <p:spPr>
          <a:xfrm>
            <a:off x="5747657" y="8474372"/>
            <a:ext cx="4742780" cy="636253"/>
          </a:xfrm>
          <a:prstGeom prst="roundRect">
            <a:avLst>
              <a:gd name="adj" fmla="val 0"/>
            </a:avLst>
          </a:prstGeom>
          <a:solidFill>
            <a:srgbClr val="F9D523"/>
          </a:solidFill>
          <a:ln>
            <a:noFill/>
          </a:ln>
          <a:effectLst>
            <a:outerShdw blurRad="50800" dist="38100" dir="5400000" algn="t" rotWithShape="0">
              <a:srgbClr val="D68E0D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WWW.</a:t>
            </a:r>
            <a:r>
              <a:rPr lang="de-DE" sz="16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FRANKFURTFEIERTDEMOKRATIE.DE</a:t>
            </a:r>
            <a:endParaRPr lang="de-DE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E146E8EE-6E62-8F70-9AB5-808A16BCA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86515" y="9325468"/>
            <a:ext cx="330538" cy="44006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464FBB2-FED5-5645-8FA4-00ED4EE396D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475280" y="9938498"/>
            <a:ext cx="385277" cy="385277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BAE4A181-F599-5905-61E1-95A719C5A1CE}"/>
              </a:ext>
            </a:extLst>
          </p:cNvPr>
          <p:cNvSpPr txBox="1"/>
          <p:nvPr/>
        </p:nvSpPr>
        <p:spPr>
          <a:xfrm>
            <a:off x="5082847" y="9325468"/>
            <a:ext cx="301591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200" dirty="0">
                <a:solidFill>
                  <a:srgbClr val="053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Parlamentsplatz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1983D063-7E0C-F0EA-79BF-E1E31C34DB21}"/>
              </a:ext>
            </a:extLst>
          </p:cNvPr>
          <p:cNvSpPr txBox="1"/>
          <p:nvPr/>
        </p:nvSpPr>
        <p:spPr>
          <a:xfrm>
            <a:off x="5082847" y="9915693"/>
            <a:ext cx="301591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200" dirty="0">
                <a:solidFill>
                  <a:srgbClr val="053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bis 19 Uhr</a:t>
            </a:r>
          </a:p>
        </p:txBody>
      </p: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50BE05FE-E2CA-6403-7819-3EDD476DC22D}"/>
              </a:ext>
            </a:extLst>
          </p:cNvPr>
          <p:cNvCxnSpPr>
            <a:cxnSpLocks/>
          </p:cNvCxnSpPr>
          <p:nvPr/>
        </p:nvCxnSpPr>
        <p:spPr>
          <a:xfrm>
            <a:off x="4987637" y="9283873"/>
            <a:ext cx="0" cy="1213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69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24</Words>
  <Application>Microsoft Office PowerPoint</Application>
  <PresentationFormat>Benutzerdefiniert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Hallyyev, Bekmyrat</dc:creator>
  <cp:lastModifiedBy>Aziza Freutel</cp:lastModifiedBy>
  <cp:revision>5</cp:revision>
  <dcterms:created xsi:type="dcterms:W3CDTF">2024-03-13T16:12:06Z</dcterms:created>
  <dcterms:modified xsi:type="dcterms:W3CDTF">2024-04-26T20:04:59Z</dcterms:modified>
</cp:coreProperties>
</file>